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62" d="100"/>
          <a:sy n="62" d="100"/>
        </p:scale>
        <p:origin x="258"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2621C-547A-432C-8272-64223CDA8DFF}" type="datetimeFigureOut">
              <a:rPr lang="en-US" smtClean="0"/>
              <a:t>12/22/2021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78EB5-E6F0-4A90-BEB2-F35201E56D65}" type="slidenum">
              <a:rPr lang="en-US" smtClean="0"/>
              <a:t>‹#›</a:t>
            </a:fld>
            <a:endParaRPr lang="en-US"/>
          </a:p>
        </p:txBody>
      </p:sp>
    </p:spTree>
    <p:extLst>
      <p:ext uri="{BB962C8B-B14F-4D97-AF65-F5344CB8AC3E}">
        <p14:creationId xmlns:p14="http://schemas.microsoft.com/office/powerpoint/2010/main" val="4015356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Bagmati Province</a:t>
            </a:r>
            <a:endParaRPr dirty="0"/>
          </a:p>
          <a:p>
            <a:r>
              <a:rPr b="0" dirty="0"/>
              <a:t>No alt text provided</a:t>
            </a:r>
            <a:endParaRPr dirty="0"/>
          </a:p>
          <a:p>
            <a:endParaRPr dirty="0"/>
          </a:p>
          <a:p>
            <a:r>
              <a:rPr b="1" dirty="0"/>
              <a:t>Karnali Province</a:t>
            </a:r>
            <a:endParaRPr dirty="0"/>
          </a:p>
          <a:p>
            <a:r>
              <a:rPr b="0" dirty="0"/>
              <a:t>No alt text provided</a:t>
            </a:r>
            <a:endParaRPr dirty="0"/>
          </a:p>
          <a:p>
            <a:endParaRPr dirty="0"/>
          </a:p>
          <a:p>
            <a:r>
              <a:rPr b="1" dirty="0"/>
              <a:t>Gandaki Province</a:t>
            </a:r>
            <a:endParaRPr dirty="0"/>
          </a:p>
          <a:p>
            <a:r>
              <a:rPr b="0" dirty="0"/>
              <a:t>No alt text provided</a:t>
            </a:r>
            <a:endParaRPr dirty="0"/>
          </a:p>
          <a:p>
            <a:endParaRPr dirty="0"/>
          </a:p>
          <a:p>
            <a:r>
              <a:rPr b="1" dirty="0"/>
              <a:t>Province 2</a:t>
            </a:r>
            <a:endParaRPr dirty="0"/>
          </a:p>
          <a:p>
            <a:r>
              <a:rPr b="0" dirty="0"/>
              <a:t>No alt text provided</a:t>
            </a:r>
            <a:endParaRPr dirty="0"/>
          </a:p>
          <a:p>
            <a:endParaRPr dirty="0"/>
          </a:p>
          <a:p>
            <a:r>
              <a:rPr b="1" dirty="0"/>
              <a:t>National</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Province 1</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Lumbini Province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Sudur Paschim Province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Cumulative COVID-19 Cases</a:t>
            </a:r>
            <a:endParaRPr dirty="0"/>
          </a:p>
          <a:p>
            <a:r>
              <a:rPr b="0" dirty="0"/>
              <a:t>No alt text provided</a:t>
            </a:r>
            <a:endParaRPr dirty="0"/>
          </a:p>
          <a:p>
            <a:endParaRPr dirty="0"/>
          </a:p>
          <a:p>
            <a:r>
              <a:rPr b="1" dirty="0"/>
              <a:t>Daily COVID-19 Deaths</a:t>
            </a:r>
            <a:endParaRPr dirty="0"/>
          </a:p>
          <a:p>
            <a:r>
              <a:rPr b="0" dirty="0"/>
              <a:t>No alt text provided</a:t>
            </a:r>
            <a:endParaRPr dirty="0"/>
          </a:p>
          <a:p>
            <a:endParaRPr dirty="0"/>
          </a:p>
          <a:p>
            <a:r>
              <a:rPr b="1" dirty="0"/>
              <a:t>Cumulative COVID-19 Deaths</a:t>
            </a:r>
            <a:endParaRPr dirty="0"/>
          </a:p>
          <a:p>
            <a:r>
              <a:rPr b="0" dirty="0"/>
              <a:t>No alt text provided</a:t>
            </a:r>
            <a:endParaRPr dirty="0"/>
          </a:p>
          <a:p>
            <a:endParaRPr dirty="0"/>
          </a:p>
          <a:p>
            <a:r>
              <a:rPr b="1" dirty="0"/>
              <a:t>Daily COVID-19 Cases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Daily COVID-19 Cases</a:t>
            </a:r>
            <a:endParaRPr dirty="0"/>
          </a:p>
          <a:p>
            <a:r>
              <a:rPr b="0" dirty="0"/>
              <a:t>No alt text provided</a:t>
            </a:r>
            <a:endParaRPr dirty="0"/>
          </a:p>
          <a:p>
            <a:endParaRPr dirty="0"/>
          </a:p>
          <a:p>
            <a:r>
              <a:rPr b="1" dirty="0"/>
              <a:t>Daily COVID-19 Deaths</a:t>
            </a:r>
            <a:endParaRPr dirty="0"/>
          </a:p>
          <a:p>
            <a:r>
              <a:rPr b="0" dirty="0"/>
              <a:t>No alt text provided</a:t>
            </a:r>
            <a:endParaRPr dirty="0"/>
          </a:p>
          <a:p>
            <a:endParaRPr dirty="0"/>
          </a:p>
          <a:p>
            <a:r>
              <a:rPr b="1" dirty="0"/>
              <a:t>Cumulative COVID-19 Deaths</a:t>
            </a:r>
            <a:endParaRPr dirty="0"/>
          </a:p>
          <a:p>
            <a:r>
              <a:rPr b="0" dirty="0"/>
              <a:t>No alt text provided</a:t>
            </a:r>
            <a:endParaRPr dirty="0"/>
          </a:p>
          <a:p>
            <a:endParaRPr dirty="0"/>
          </a:p>
          <a:p>
            <a:r>
              <a:rPr b="1" dirty="0"/>
              <a:t>Cumulative COVID-19 Cases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Deaths per million by Province</a:t>
            </a:r>
            <a:endParaRPr dirty="0"/>
          </a:p>
          <a:p>
            <a:r>
              <a:rPr b="0" dirty="0"/>
              <a:t>No alt text provided</a:t>
            </a:r>
            <a:endParaRPr dirty="0"/>
          </a:p>
          <a:p>
            <a:endParaRPr dirty="0"/>
          </a:p>
          <a:p>
            <a:r>
              <a:rPr b="1" dirty="0"/>
              <a:t>Cumulative Deaths by Province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CFR by Province</a:t>
            </a:r>
            <a:endParaRPr dirty="0"/>
          </a:p>
          <a:p>
            <a:r>
              <a:rPr b="0" dirty="0"/>
              <a:t>No alt text provided</a:t>
            </a:r>
            <a:endParaRPr dirty="0"/>
          </a:p>
          <a:p>
            <a:endParaRPr dirty="0"/>
          </a:p>
          <a:p>
            <a:r>
              <a:rPr b="1" dirty="0"/>
              <a:t>Cumulative Deaths by Province</a:t>
            </a:r>
            <a:endParaRPr dirty="0"/>
          </a:p>
          <a:p>
            <a:r>
              <a:rPr b="0" dirty="0"/>
              <a:t>No alt text provided</a:t>
            </a:r>
            <a:endParaRPr dirty="0"/>
          </a:p>
          <a:p>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Confirmed cases by Province</a:t>
            </a:r>
            <a:endParaRPr dirty="0"/>
          </a:p>
          <a:p>
            <a:r>
              <a:rPr b="0" dirty="0"/>
              <a:t>No alt text provided</a:t>
            </a:r>
            <a:endParaRPr dirty="0"/>
          </a:p>
          <a:p>
            <a:endParaRPr dirty="0"/>
          </a:p>
          <a:p>
            <a:r>
              <a:rPr b="1" dirty="0"/>
              <a:t>Confirmed cases by Province</a:t>
            </a:r>
            <a:endParaRPr dirty="0"/>
          </a:p>
          <a:p>
            <a:r>
              <a:rPr b="0" dirty="0"/>
              <a:t>No alt text provided</a:t>
            </a:r>
            <a:endParaRPr dirty="0"/>
          </a:p>
          <a:p>
            <a:endParaRPr dirty="0"/>
          </a:p>
          <a:p>
            <a:r>
              <a:rPr b="1" dirty="0"/>
              <a:t>Cases per million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Confirmed cases by District</a:t>
            </a:r>
            <a:endParaRPr dirty="0"/>
          </a:p>
          <a:p>
            <a:r>
              <a:rPr b="0" dirty="0"/>
              <a:t>No alt text provided</a:t>
            </a:r>
            <a:endParaRPr dirty="0"/>
          </a:p>
          <a:p>
            <a:endParaRPr dirty="0"/>
          </a:p>
          <a:p>
            <a:r>
              <a:rPr b="1" dirty="0"/>
              <a:t>Last 7 days by districts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Cumulative death by District</a:t>
            </a:r>
            <a:endParaRPr dirty="0"/>
          </a:p>
          <a:p>
            <a:r>
              <a:rPr b="0" dirty="0"/>
              <a:t>No alt text provided</a:t>
            </a:r>
            <a:endParaRPr dirty="0"/>
          </a:p>
          <a:p>
            <a:endParaRPr dirty="0"/>
          </a:p>
          <a:p>
            <a:r>
              <a:rPr b="1" dirty="0"/>
              <a:t>Cumulative death by District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Death per million by District</a:t>
            </a:r>
            <a:endParaRPr dirty="0"/>
          </a:p>
          <a:p>
            <a:r>
              <a:rPr b="0" dirty="0"/>
              <a:t>No alt text provided</a:t>
            </a:r>
            <a:endParaRPr dirty="0"/>
          </a:p>
          <a:p>
            <a:endParaRPr dirty="0"/>
          </a:p>
          <a:p>
            <a:r>
              <a:rPr b="1" dirty="0"/>
              <a:t>CFR by District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Cumulative number of daily vaccinations</a:t>
            </a:r>
            <a:endParaRPr dirty="0"/>
          </a:p>
          <a:p>
            <a:r>
              <a:rPr b="0" dirty="0"/>
              <a:t>No alt text provided</a:t>
            </a:r>
            <a:endParaRPr dirty="0"/>
          </a:p>
          <a:p>
            <a:endParaRPr dirty="0"/>
          </a:p>
          <a:p>
            <a:r>
              <a:rPr b="1" dirty="0"/>
              <a:t>Fully Vaccinated (Cumulative)*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Daily COVID-19 Cases</a:t>
            </a:r>
            <a:endParaRPr dirty="0"/>
          </a:p>
          <a:p>
            <a:r>
              <a:rPr b="0" dirty="0"/>
              <a:t>No alt text provided</a:t>
            </a:r>
            <a:endParaRPr dirty="0"/>
          </a:p>
          <a:p>
            <a:endParaRPr dirty="0"/>
          </a:p>
          <a:p>
            <a:r>
              <a:rPr b="1" dirty="0"/>
              <a:t>Daily COVID-19 Deaths</a:t>
            </a:r>
            <a:endParaRPr dirty="0"/>
          </a:p>
          <a:p>
            <a:r>
              <a:rPr b="0" dirty="0"/>
              <a:t>No alt text provided</a:t>
            </a:r>
            <a:endParaRPr dirty="0"/>
          </a:p>
          <a:p>
            <a:endParaRPr dirty="0"/>
          </a:p>
          <a:p>
            <a:r>
              <a:rPr b="1" dirty="0"/>
              <a:t>Cumulative COVID-19 Deaths</a:t>
            </a:r>
            <a:endParaRPr dirty="0"/>
          </a:p>
          <a:p>
            <a:r>
              <a:rPr b="0" dirty="0"/>
              <a:t>No alt text provided</a:t>
            </a:r>
            <a:endParaRPr dirty="0"/>
          </a:p>
          <a:p>
            <a:endParaRPr dirty="0"/>
          </a:p>
          <a:p>
            <a:r>
              <a:rPr b="1" dirty="0"/>
              <a:t>Cumulative COVID-19 Cases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Daily COVID-19 Cases</a:t>
            </a:r>
            <a:endParaRPr dirty="0"/>
          </a:p>
          <a:p>
            <a:r>
              <a:rPr b="0" dirty="0"/>
              <a:t>No alt text provided</a:t>
            </a:r>
            <a:endParaRPr dirty="0"/>
          </a:p>
          <a:p>
            <a:endParaRPr dirty="0"/>
          </a:p>
          <a:p>
            <a:r>
              <a:rPr b="1" dirty="0"/>
              <a:t>Daily COVID-19 Deaths</a:t>
            </a:r>
            <a:endParaRPr dirty="0"/>
          </a:p>
          <a:p>
            <a:r>
              <a:rPr b="0" dirty="0"/>
              <a:t>No alt text provided</a:t>
            </a:r>
            <a:endParaRPr dirty="0"/>
          </a:p>
          <a:p>
            <a:endParaRPr dirty="0"/>
          </a:p>
          <a:p>
            <a:r>
              <a:rPr b="1" dirty="0"/>
              <a:t>Cumulative COVID-19 Cases</a:t>
            </a:r>
            <a:endParaRPr dirty="0"/>
          </a:p>
          <a:p>
            <a:r>
              <a:rPr b="0" dirty="0"/>
              <a:t>No alt text provided</a:t>
            </a:r>
            <a:endParaRPr dirty="0"/>
          </a:p>
          <a:p>
            <a:endParaRPr dirty="0"/>
          </a:p>
          <a:p>
            <a:r>
              <a:rPr b="1" dirty="0"/>
              <a:t>Cumulative COVID-19 Deaths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Daily COVID-19 Cases</a:t>
            </a:r>
            <a:endParaRPr dirty="0"/>
          </a:p>
          <a:p>
            <a:r>
              <a:rPr b="0" dirty="0"/>
              <a:t>No alt text provided</a:t>
            </a:r>
            <a:endParaRPr dirty="0"/>
          </a:p>
          <a:p>
            <a:endParaRPr dirty="0"/>
          </a:p>
          <a:p>
            <a:r>
              <a:rPr b="1" dirty="0"/>
              <a:t>Daily COVID-19 Deaths</a:t>
            </a:r>
            <a:endParaRPr dirty="0"/>
          </a:p>
          <a:p>
            <a:r>
              <a:rPr b="0" dirty="0"/>
              <a:t>No alt text provided</a:t>
            </a:r>
            <a:endParaRPr dirty="0"/>
          </a:p>
          <a:p>
            <a:endParaRPr dirty="0"/>
          </a:p>
          <a:p>
            <a:r>
              <a:rPr b="1" dirty="0"/>
              <a:t>Cumulative COVID-19 Deaths</a:t>
            </a:r>
            <a:endParaRPr dirty="0"/>
          </a:p>
          <a:p>
            <a:r>
              <a:rPr b="0" dirty="0"/>
              <a:t>No alt text provided</a:t>
            </a:r>
            <a:endParaRPr dirty="0"/>
          </a:p>
          <a:p>
            <a:endParaRPr dirty="0"/>
          </a:p>
          <a:p>
            <a:r>
              <a:rPr b="1" dirty="0"/>
              <a:t>Cumulative COVID-19 Cases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Daily COVID-19 Cases</a:t>
            </a:r>
            <a:endParaRPr dirty="0"/>
          </a:p>
          <a:p>
            <a:r>
              <a:rPr b="0" dirty="0"/>
              <a:t>No alt text provided</a:t>
            </a:r>
            <a:endParaRPr dirty="0"/>
          </a:p>
          <a:p>
            <a:endParaRPr dirty="0"/>
          </a:p>
          <a:p>
            <a:r>
              <a:rPr b="1" dirty="0"/>
              <a:t>Daily COVID-19 Deaths</a:t>
            </a:r>
            <a:endParaRPr dirty="0"/>
          </a:p>
          <a:p>
            <a:r>
              <a:rPr b="0" dirty="0"/>
              <a:t>No alt text provided</a:t>
            </a:r>
            <a:endParaRPr dirty="0"/>
          </a:p>
          <a:p>
            <a:endParaRPr dirty="0"/>
          </a:p>
          <a:p>
            <a:r>
              <a:rPr b="1" dirty="0"/>
              <a:t>Cumulative COVID-19 Cases</a:t>
            </a:r>
            <a:endParaRPr dirty="0"/>
          </a:p>
          <a:p>
            <a:r>
              <a:rPr b="0" dirty="0"/>
              <a:t>No alt text provided</a:t>
            </a:r>
            <a:endParaRPr dirty="0"/>
          </a:p>
          <a:p>
            <a:endParaRPr dirty="0"/>
          </a:p>
          <a:p>
            <a:r>
              <a:rPr b="1" dirty="0"/>
              <a:t>Cumulative COVID-19 Deaths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Daily COVID-19 Cases</a:t>
            </a:r>
            <a:endParaRPr dirty="0"/>
          </a:p>
          <a:p>
            <a:r>
              <a:rPr b="0" dirty="0"/>
              <a:t>No alt text provided</a:t>
            </a:r>
            <a:endParaRPr dirty="0"/>
          </a:p>
          <a:p>
            <a:endParaRPr dirty="0"/>
          </a:p>
          <a:p>
            <a:r>
              <a:rPr b="1" dirty="0"/>
              <a:t>Daily COVID-19 Deaths</a:t>
            </a:r>
            <a:endParaRPr dirty="0"/>
          </a:p>
          <a:p>
            <a:r>
              <a:rPr b="0" dirty="0"/>
              <a:t>No alt text provided</a:t>
            </a:r>
            <a:endParaRPr dirty="0"/>
          </a:p>
          <a:p>
            <a:endParaRPr dirty="0"/>
          </a:p>
          <a:p>
            <a:r>
              <a:rPr b="1" dirty="0"/>
              <a:t>Cumulative COVID-19 Cases</a:t>
            </a:r>
            <a:endParaRPr dirty="0"/>
          </a:p>
          <a:p>
            <a:r>
              <a:rPr b="0" dirty="0"/>
              <a:t>No alt text provided</a:t>
            </a:r>
            <a:endParaRPr dirty="0"/>
          </a:p>
          <a:p>
            <a:endParaRPr dirty="0"/>
          </a:p>
          <a:p>
            <a:r>
              <a:rPr b="1" dirty="0"/>
              <a:t>Cumulative COVID-19 Deaths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Cumulative COVID-19 Deaths</a:t>
            </a:r>
            <a:endParaRPr dirty="0"/>
          </a:p>
          <a:p>
            <a:r>
              <a:rPr b="0" dirty="0"/>
              <a:t>No alt text provided</a:t>
            </a:r>
            <a:endParaRPr dirty="0"/>
          </a:p>
          <a:p>
            <a:endParaRPr dirty="0"/>
          </a:p>
          <a:p>
            <a:r>
              <a:rPr b="1" dirty="0"/>
              <a:t>Daily COVID-19 Deaths</a:t>
            </a:r>
            <a:endParaRPr dirty="0"/>
          </a:p>
          <a:p>
            <a:r>
              <a:rPr b="0" dirty="0"/>
              <a:t>No alt text provided</a:t>
            </a:r>
            <a:endParaRPr dirty="0"/>
          </a:p>
          <a:p>
            <a:endParaRPr dirty="0"/>
          </a:p>
          <a:p>
            <a:r>
              <a:rPr b="1" dirty="0"/>
              <a:t>Daily COVID-19 Cases</a:t>
            </a:r>
            <a:endParaRPr dirty="0"/>
          </a:p>
          <a:p>
            <a:r>
              <a:rPr b="0" dirty="0"/>
              <a:t>No alt text provided</a:t>
            </a:r>
            <a:endParaRPr dirty="0"/>
          </a:p>
          <a:p>
            <a:endParaRPr dirty="0"/>
          </a:p>
          <a:p>
            <a:r>
              <a:rPr b="1" dirty="0"/>
              <a:t>Cumulative COVID-19 Cases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12/22/2021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12/22/2021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12/22/2021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12/22/2021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2b988785-c1a4-4b7e-b141-73e47cdeb415/?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textbox ,textbox ,card ,shape ,shape ,imag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textbox ,image ,textbox ,image ,textbox ,image ,textbox ,image ,textbox ,image ,textbox ,image ,textbox ,image ,shape ,shape ,shape ,textbox ,image ,textbox ,image ,image ,textbox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cumulative cases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card ,textbox ,textbox ,textbox ,image ,textbox ,textbox ,tableE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Top 20 Districts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textbox ,textbox ,card ,card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percent change districts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card ,textbox ,textbox ,textbox ,image ,textbox ,textbox ,tableE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Top 20 Municipalities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card ,textbox ,card ,textbox ,clusteredColumnChart ,textbox ,textbox. Please refer to the notes on this slide for details">
            <a:hlinkClick r:id="rId3"/>
          </p:cNvPr>
          <p:cNvPicPr>
            <a:picLocks noChangeAspect="1"/>
          </p:cNvPicPr>
          <p:nvPr/>
        </p:nvPicPr>
        <p:blipFill>
          <a:blip r:embed="rId4"/>
          <a:stretch>
            <a:fillRect/>
          </a:stretch>
        </p:blipFill>
        <p:spPr>
          <a:xfrm>
            <a:off x="381000" y="0"/>
            <a:ext cx="11430000" cy="6858000"/>
          </a:xfrm>
          <a:prstGeom prst="rect">
            <a:avLst/>
          </a:prstGeom>
          <a:noFill/>
        </p:spPr>
      </p:pic>
      <p:sp>
        <p:nvSpPr>
          <p:cNvPr id="4" name="Title" hidden="1"/>
          <p:cNvSpPr>
            <a:spLocks noGrp="1"/>
          </p:cNvSpPr>
          <p:nvPr>
            <p:ph type="title"/>
          </p:nvPr>
        </p:nvSpPr>
        <p:spPr/>
        <p:txBody>
          <a:bodyPr/>
          <a:lstStyle/>
          <a:p>
            <a:r>
              <a:t>percent change mun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lineStackedColumnComboChart ,Bagmati Province ,Karnali Province ,Gandaki Province ,Province 2 ,National ,textbox ,Province 1 ,textbox ,textbox ,textbox ,textbox ,textbox ,textbox ,textbox ,textbox ,textbox ,textbox ,textbox ,textbox ,textbox ,textbox ,textbox ,textbox ,Lumbini Province ,shape ,shape ,shape ,shape ,shape ,shape ,textbox ,textbox ,Sudur Paschim Province ,textbox ,textbox ,shape ,shape ,shape ,shape ,shape ,shape ,shape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TPR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textbox ,image ,textbox ,image ,textbox ,image ,textbox ,image ,textbox ,image ,textbox ,image ,shape ,shape ,shape ,shape ,shape ,shape ,textbox ,image ,shape ,shape ,shape ,textbox ,image ,textbox ,image ,textbox ,image ,imag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deaths by epi weeks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cpm (p1)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cpm (p2)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cpm (p3)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ard ,card ,card ,Cumulative COVID-19 Cases ,Daily COVID-19 Deaths ,Cumulative COVID-19 Deaths ,Daily COVID-19 Cases ,shape ,shape ,shape ,shape ,actionButton ,card ,card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National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cpm (p4)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cpm (p5)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cpm (p6)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cpm (p7)</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dpm (p1)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dpm (p2)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dpm (p3)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dpm (p4)</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dpm (p5)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dpm (p6)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ard ,card ,card ,card ,card ,card ,Daily COVID-19 Cases ,Daily COVID-19 Deaths ,Cumulative COVID-19 Deaths ,Cumulative COVID-19 Cases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Province1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textbox ,shape ,image ,image ,image ,image ,image ,image ,image ,image ,image ,image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dpm (p7)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Deaths per million by Province ,Cumulative Deaths by Province ,card ,CFR by Province ,Cumulative Deaths by Provinc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death province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nfirmed cases by Province ,Confirmed cases by Province ,Cases per million ,card ,card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Confirmed cases province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nfirmed cases by District ,Last 7 days by districts ,card ,card ,card ,clusteredBarChart. Please refer to the notes on this slide for details">
            <a:hlinkClick r:id="rId3"/>
          </p:cNvPr>
          <p:cNvPicPr>
            <a:picLocks noChangeAspect="1"/>
          </p:cNvPicPr>
          <p:nvPr/>
        </p:nvPicPr>
        <p:blipFill>
          <a:blip r:embed="rId4"/>
          <a:stretch>
            <a:fillRect/>
          </a:stretch>
        </p:blipFill>
        <p:spPr>
          <a:xfrm>
            <a:off x="600075" y="0"/>
            <a:ext cx="10982325" cy="6848475"/>
          </a:xfrm>
          <a:prstGeom prst="rect">
            <a:avLst/>
          </a:prstGeom>
          <a:noFill/>
        </p:spPr>
      </p:pic>
      <p:sp>
        <p:nvSpPr>
          <p:cNvPr id="4" name="Title" hidden="1"/>
          <p:cNvSpPr>
            <a:spLocks noGrp="1"/>
          </p:cNvSpPr>
          <p:nvPr>
            <p:ph type="title"/>
          </p:nvPr>
        </p:nvSpPr>
        <p:spPr/>
        <p:txBody>
          <a:bodyPr/>
          <a:lstStyle/>
          <a:p>
            <a:r>
              <a:t>confirmed cases district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umulative death by District ,Cumulative death by District ,card ,Death per million by District ,CFR by District ,card ,card ,card. Please refer to the notes on this slide for details">
            <a:hlinkClick r:id="rId3"/>
          </p:cNvPr>
          <p:cNvPicPr>
            <a:picLocks noChangeAspect="1"/>
          </p:cNvPicPr>
          <p:nvPr/>
        </p:nvPicPr>
        <p:blipFill>
          <a:blip r:embed="rId4"/>
          <a:stretch>
            <a:fillRect/>
          </a:stretch>
        </p:blipFill>
        <p:spPr>
          <a:xfrm>
            <a:off x="971550" y="0"/>
            <a:ext cx="10229850" cy="6848475"/>
          </a:xfrm>
          <a:prstGeom prst="rect">
            <a:avLst/>
          </a:prstGeom>
          <a:noFill/>
        </p:spPr>
      </p:pic>
      <p:sp>
        <p:nvSpPr>
          <p:cNvPr id="4" name="Title" hidden="1"/>
          <p:cNvSpPr>
            <a:spLocks noGrp="1"/>
          </p:cNvSpPr>
          <p:nvPr>
            <p:ph type="title"/>
          </p:nvPr>
        </p:nvSpPr>
        <p:spPr/>
        <p:txBody>
          <a:bodyPr/>
          <a:lstStyle/>
          <a:p>
            <a:r>
              <a:t>death district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umulative number of daily vaccinations ,Fully Vaccinated (Cumulative)* ,shape ,shape ,shape ,shape ,shape ,shape ,shape ,shape ,shape ,shape ,shape ,shape ,shape ,shape ,shape ,textbox ,textbox ,textbox ,textbox ,textbox ,textbox ,textbox ,textbox ,textbox ,textbox ,textbox ,textbox ,textbox ,textbox ,textbox ,textbox ,textbox ,shape ,textbox ,shape ,textbox ,textbox ,shape ,shape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vaccination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ard ,card ,card ,card ,card ,card ,Daily COVID-19 Cases ,Daily COVID-19 Deaths ,Cumulative COVID-19 Deaths ,Cumulative COVID-19 Cases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Province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ard ,card ,card ,card ,card ,card ,Daily COVID-19 Cases ,Daily COVID-19 Deaths ,Cumulative COVID-19 Cases ,Cumulative COVID-19 Deaths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Bagmati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ard ,card ,card ,card ,card ,card ,Daily COVID-19 Cases ,Daily COVID-19 Deaths ,Cumulative COVID-19 Deaths ,Cumulative COVID-19 Cases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Gandaki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ard ,card ,card ,card ,card ,card ,Daily COVID-19 Cases ,Daily COVID-19 Deaths ,Cumulative COVID-19 Cases ,Cumulative COVID-19 Deaths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Lumbini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ard ,card ,card ,card ,card ,card ,Daily COVID-19 Cases ,Daily COVID-19 Deaths ,Cumulative COVID-19 Cases ,Cumulative COVID-19 Deaths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Karnali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ard ,card ,card ,card ,card ,card ,Cumulative COVID-19 Deaths ,Daily COVID-19 Deaths ,Daily COVID-19 Cases ,Cumulative COVID-19 Cases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SudurPaschim</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8C021E69CF8448A296DA46EE9574AB" ma:contentTypeVersion="13" ma:contentTypeDescription="Create a new document." ma:contentTypeScope="" ma:versionID="7691067e1b2a6bd49c350be17d763176">
  <xsd:schema xmlns:xsd="http://www.w3.org/2001/XMLSchema" xmlns:xs="http://www.w3.org/2001/XMLSchema" xmlns:p="http://schemas.microsoft.com/office/2006/metadata/properties" xmlns:ns3="12565c09-83de-4f85-9205-f04694e1df4f" xmlns:ns4="5a71e2fb-2fc4-4702-acb8-dbeae4849021" targetNamespace="http://schemas.microsoft.com/office/2006/metadata/properties" ma:root="true" ma:fieldsID="696cb74c544cf55ff03b9404a9c1cd8c" ns3:_="" ns4:_="">
    <xsd:import namespace="12565c09-83de-4f85-9205-f04694e1df4f"/>
    <xsd:import namespace="5a71e2fb-2fc4-4702-acb8-dbeae484902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565c09-83de-4f85-9205-f04694e1df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71e2fb-2fc4-4702-acb8-dbeae484902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9D4FCA-5902-41AB-886B-F8BA6FB25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565c09-83de-4f85-9205-f04694e1df4f"/>
    <ds:schemaRef ds:uri="5a71e2fb-2fc4-4702-acb8-dbeae48490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C5C1FD-1F62-40E3-AEC9-361254784243}">
  <ds:schemaRefs>
    <ds:schemaRef ds:uri="http://schemas.microsoft.com/sharepoint/v3/contenttype/forms"/>
  </ds:schemaRefs>
</ds:datastoreItem>
</file>

<file path=customXml/itemProps3.xml><?xml version="1.0" encoding="utf-8"?>
<ds:datastoreItem xmlns:ds="http://schemas.openxmlformats.org/officeDocument/2006/customXml" ds:itemID="{C4028601-A7FC-45BF-8926-5297AA6E500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TotalTime>
  <Words>3370</Words>
  <Application>Microsoft Office PowerPoint</Application>
  <PresentationFormat>Widescreen</PresentationFormat>
  <Paragraphs>1893</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Custom Design</vt:lpstr>
      <vt:lpstr>Cover</vt:lpstr>
      <vt:lpstr>National</vt:lpstr>
      <vt:lpstr>Province1</vt:lpstr>
      <vt:lpstr>Province 2</vt:lpstr>
      <vt:lpstr>Bagmati</vt:lpstr>
      <vt:lpstr>Gandaki</vt:lpstr>
      <vt:lpstr>Lumbini</vt:lpstr>
      <vt:lpstr>Karnali</vt:lpstr>
      <vt:lpstr>SudurPaschim</vt:lpstr>
      <vt:lpstr>cumulative cases</vt:lpstr>
      <vt:lpstr>Top 20 Districts</vt:lpstr>
      <vt:lpstr>percent change districts</vt:lpstr>
      <vt:lpstr>Top 20 Municipalities</vt:lpstr>
      <vt:lpstr>percent change mun</vt:lpstr>
      <vt:lpstr>TPR</vt:lpstr>
      <vt:lpstr>deaths by epi weeks</vt:lpstr>
      <vt:lpstr>cpm (p1)</vt:lpstr>
      <vt:lpstr>cpm (p2)</vt:lpstr>
      <vt:lpstr>cpm (p3)</vt:lpstr>
      <vt:lpstr>cpm (p4)</vt:lpstr>
      <vt:lpstr>cpm (p5)</vt:lpstr>
      <vt:lpstr>cpm (p6)</vt:lpstr>
      <vt:lpstr>cpm (p7)</vt:lpstr>
      <vt:lpstr>dpm (p1)</vt:lpstr>
      <vt:lpstr>dpm (p2)</vt:lpstr>
      <vt:lpstr>dpm (p3)</vt:lpstr>
      <vt:lpstr>dpm (p4)</vt:lpstr>
      <vt:lpstr>dpm (p5)</vt:lpstr>
      <vt:lpstr>dpm (p6)</vt:lpstr>
      <vt:lpstr>dpm (p7)</vt:lpstr>
      <vt:lpstr>death province</vt:lpstr>
      <vt:lpstr>Confirmed cases province</vt:lpstr>
      <vt:lpstr>confirmed cases district</vt:lpstr>
      <vt:lpstr>death district</vt:lpstr>
      <vt:lpstr>vaccination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GUPTA, Khushbu</cp:lastModifiedBy>
  <cp:revision>5</cp:revision>
  <dcterms:created xsi:type="dcterms:W3CDTF">2016-09-04T11:54:55Z</dcterms:created>
  <dcterms:modified xsi:type="dcterms:W3CDTF">2021-12-21T18:55:23Z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0x010100998C021E69CF8448A296DA46EE9574AB</vt:lpwstr>
  </property>
</Properties>
</file>